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"/>
  </p:notesMasterIdLst>
  <p:sldIdLst>
    <p:sldId id="261" r:id="rId2"/>
    <p:sldId id="259" r:id="rId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658"/>
    <a:srgbClr val="47494B"/>
    <a:srgbClr val="005F92"/>
    <a:srgbClr val="828689"/>
    <a:srgbClr val="000000"/>
    <a:srgbClr val="156A9E"/>
    <a:srgbClr val="323B5F"/>
    <a:srgbClr val="333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87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2DEF52-18E6-49FC-848A-BA2F3B3513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C0C55-C75D-4DB6-9228-E6D1D86B4C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1E72B2-5682-4727-B86F-CFEF68C86FA7}" type="datetimeFigureOut">
              <a:rPr lang="en-US"/>
              <a:pPr>
                <a:defRPr/>
              </a:pPr>
              <a:t>4/7/2025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328ADB7-9B3B-4BE0-91C2-9193D8F4AC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627F24E-0162-4499-9AF9-C7A46670A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ED571-53F5-4D6E-9BD2-074925098A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4F40-5935-4944-AB91-0EDBE7A2B3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6CAED3-009A-4CFF-A24A-7A33AA804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574743"/>
            <a:ext cx="6858000" cy="1655762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rgbClr val="2578A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43000" y="1610437"/>
            <a:ext cx="6858000" cy="16414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F39872-2770-4493-A9C3-BF591A5F37D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1336-941A-419B-B805-80B26CB42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DFC469F-D343-23A4-47B5-AD63B72ED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3679022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71807F-31D2-4AE8-ACCE-5AA5D3CB68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C447E-73CC-37AE-7B6D-85E9805BC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203080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A341-692E-4C32-A199-DDDC7B8AB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5F92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E06BD8-B59C-4894-9985-0186EAC2F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6552F-AA8F-4865-8F50-33C206E7C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6263998-20AD-13B1-A7EA-74BE2CB20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31273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23365"/>
            <a:ext cx="3886200" cy="52535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23365"/>
            <a:ext cx="3886200" cy="5253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5FA39-7218-4CF5-9008-E6E07B9C4D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1E0A-2E02-4478-8C97-C258622E2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1EE66-7134-2736-2D82-9170D969D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240926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AD38152C-976B-4A13-B299-F490F282E401}"/>
              </a:ext>
            </a:extLst>
          </p:cNvPr>
          <p:cNvSpPr/>
          <p:nvPr userDrawn="1"/>
        </p:nvSpPr>
        <p:spPr>
          <a:xfrm>
            <a:off x="0" y="6491288"/>
            <a:ext cx="9144000" cy="376237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17">
            <a:extLst>
              <a:ext uri="{FF2B5EF4-FFF2-40B4-BE49-F238E27FC236}">
                <a16:creationId xmlns:a16="http://schemas.microsoft.com/office/drawing/2014/main" id="{6F1F05D7-30E4-4CC4-9640-110F453A29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60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7BD9ABC-B2B4-4F83-AB18-4C2D4EEDC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904875"/>
            <a:ext cx="7886700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9EA6A30-0C75-4D8F-83EC-89CA09B12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620DF1-047B-42DE-A060-2E38D6837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56550" y="6491288"/>
            <a:ext cx="55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671807F-31D2-4AE8-ACCE-5AA5D3CB6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7D5DBA2C-856D-46F9-80F9-71308DD0B4D4}"/>
              </a:ext>
            </a:extLst>
          </p:cNvPr>
          <p:cNvSpPr/>
          <p:nvPr userDrawn="1"/>
        </p:nvSpPr>
        <p:spPr>
          <a:xfrm flipV="1">
            <a:off x="1492250" y="0"/>
            <a:ext cx="6230938" cy="625475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3" name="Title Placeholder 1">
            <a:extLst>
              <a:ext uri="{FF2B5EF4-FFF2-40B4-BE49-F238E27FC236}">
                <a16:creationId xmlns:a16="http://schemas.microsoft.com/office/drawing/2014/main" id="{7316A7F4-0D99-4D46-B477-8DE00BE7A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2250" y="111125"/>
            <a:ext cx="62309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3" name="Picture 2" descr="A blue and grey logo&#10;&#10;AI-generated content may be incorrect.">
            <a:extLst>
              <a:ext uri="{FF2B5EF4-FFF2-40B4-BE49-F238E27FC236}">
                <a16:creationId xmlns:a16="http://schemas.microsoft.com/office/drawing/2014/main" id="{461E0E9E-B9C8-6ADC-AFBA-8A2E4D6B444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112" y="109728"/>
            <a:ext cx="1371272" cy="4206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9" r:id="rId2"/>
    <p:sldLayoutId id="2147483655" r:id="rId3"/>
    <p:sldLayoutId id="2147483656" r:id="rId4"/>
  </p:sldLayoutIdLst>
  <p:hf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800" kern="1200">
          <a:solidFill>
            <a:srgbClr val="005F92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400" kern="1200">
          <a:solidFill>
            <a:srgbClr val="005F9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sz="2000" kern="1200">
          <a:solidFill>
            <a:srgbClr val="005F9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kern="1200">
          <a:solidFill>
            <a:srgbClr val="005F9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828689"/>
        </a:buClr>
        <a:buFont typeface="Arial" panose="020B0604020202020204" pitchFamily="34" charset="0"/>
        <a:buChar char="•"/>
        <a:defRPr kern="1200">
          <a:solidFill>
            <a:srgbClr val="005F9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5AD3ED98-C185-48E0-AB55-9BF7F71CB3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CB0EDF-C0C9-4478-9B35-17133315D3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972C7-B06C-4C06-94C0-D9261A02C06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B56552F-AA8F-4865-8F50-33C206E7C07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7300CE1-ACED-769A-66BE-E14C868B6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  <p:extLst>
      <p:ext uri="{BB962C8B-B14F-4D97-AF65-F5344CB8AC3E}">
        <p14:creationId xmlns:p14="http://schemas.microsoft.com/office/powerpoint/2010/main" val="328480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28B1CC3-D9A2-4734-A178-AAF7CA98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CBF5ADB-4BA2-463F-8F1F-81D52B3DD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4D081-BCD0-4398-AEFB-06B7BC33C2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1C6E2F-2DBA-4FD2-86D3-AC6AD3545C4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D0755B4-93CE-5EBD-D064-075A421CF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2025 IEEE Intersociety Conference on Thermal and Thermomechanical Phenomena in Electronic Systems Dallas, TX │  May 27 – 30,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10953</TotalTime>
  <Words>46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john.maddox@uky.edu</dc:creator>
  <cp:lastModifiedBy>PRITISH PARIDA</cp:lastModifiedBy>
  <cp:revision>68</cp:revision>
  <dcterms:created xsi:type="dcterms:W3CDTF">2018-01-19T17:44:35Z</dcterms:created>
  <dcterms:modified xsi:type="dcterms:W3CDTF">2025-04-07T14:33:25Z</dcterms:modified>
</cp:coreProperties>
</file>